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Speaker notes, as supplied by the court.</a:t>
            </a:r>
          </a:p>
          <a:p/>
          <a:p>
            <a:r>
              <a:t>The charges are real phishing indicators:</a:t>
            </a:r>
          </a:p>
          <a:p>
            <a:r>
              <a:t>- Urgency: scammers manufacture deadlines because frightened people stop checking. Slowing down defeats the technique.</a:t>
            </a:r>
          </a:p>
          <a:p>
            <a:r>
              <a:t>- Noble name, gutter address: tap or expand the sender's display name; the real address hides behind it.</a:t>
            </a:r>
          </a:p>
          <a:p>
            <a:r>
              <a:t>- False links: hover on desktop, long-press on mobile, and preview the destination before clicking.</a:t>
            </a:r>
          </a:p>
          <a:p>
            <a:r>
              <a:t>- Passwords and gift cards: no legitimate bank, tax office or helpdesk asks for either. The request itself is the tell.</a:t>
            </a:r>
          </a:p>
          <a:p/>
          <a:p>
            <a:r>
              <a:t>If someone is caught by one: report it through your organisation's channel, delete it, change any password given away (everywhere it was reused) and enable two-factor authentication.</a:t>
            </a:r>
          </a:p>
          <a:p>
            <a:r>
              <a:t>UK reporting: forward emails to report@phishing.gov.uk; forward scam texts to 7726.</a:t>
            </a:r>
          </a:p>
          <a:p/>
          <a:p>
            <a:r>
              <a:t>This slide is issued free by kingofcybersecurity.com/royal-armoury, with attribution. Not for resale.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hishing-wanted-slide-19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WANTED: The Phishing Email - free phishing awareness slide</dc:title>
  <dc:subject/>
  <dc:creator>The King of Cybersecurity (kingofcybersecurity.com)</dc:creator>
  <cp:keywords/>
  <dc:description>Free for security awareness use with attribution to kingofcybersecurity.com. Not for resale.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